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sldIdLst>
    <p:sldId id="261" r:id="rId5"/>
    <p:sldId id="256" r:id="rId6"/>
    <p:sldId id="257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5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764C30-F3A4-45E4-C75B-C15F30E234A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0514" y="3166711"/>
            <a:ext cx="11190972" cy="1248026"/>
          </a:xfrm>
        </p:spPr>
        <p:txBody>
          <a:bodyPr anchor="t">
            <a:noAutofit/>
          </a:bodyPr>
          <a:lstStyle>
            <a:lvl1pPr algn="ctr">
              <a:defRPr sz="7200">
                <a:solidFill>
                  <a:srgbClr val="D6D5C9"/>
                </a:solidFill>
                <a:latin typeface="Heading Now Trial 55 Medium" panose="00000600000000000000" pitchFamily="2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C13428-50FD-E0E8-17AE-E19DE85F30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514" y="2437381"/>
            <a:ext cx="11190972" cy="729330"/>
          </a:xfrm>
        </p:spPr>
        <p:txBody>
          <a:bodyPr anchor="b"/>
          <a:lstStyle>
            <a:lvl1pPr marL="0" indent="0" algn="ctr">
              <a:buNone/>
              <a:defRPr sz="3200">
                <a:solidFill>
                  <a:srgbClr val="B9BAA3"/>
                </a:solidFill>
                <a:latin typeface="Montserrat Light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1FB297-AFD0-3DD2-805C-3EC3034DD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0DB43-68FD-45EA-91D7-D1BF92CD6EE7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4F7DF44-199F-5744-227C-D242EB936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1992C97-4BFC-6846-C6EB-F626B461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387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04214-3513-0208-78A0-3A35C4B81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FCBED84-321B-A372-D06E-E84E6CCF3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C9ACA90-10FA-63C3-BBC6-6F782E67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D822-5BFC-4DA4-AF35-85B7865534E2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656D5A-69AF-A58C-E3B6-0B22716A7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BBC72E-1D86-52B9-8E51-5171DE7CD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627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EA6DB51-55F8-5F18-CA2D-6F60554EA6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2C1BF89-8F0E-A436-0B43-E9AD9316E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1C5601-D11E-3F4F-E6DE-F31E8C5D4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6743A-F969-46BA-B4F5-7B3FF49F4116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297CF2-FFF5-2091-02BD-C4EFC974A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D7ADE6-64B7-47FB-A206-F754E2EA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86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EC14DF-29DF-A3B7-E022-72B27FE44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059" y="247582"/>
            <a:ext cx="11655392" cy="866909"/>
          </a:xfrm>
        </p:spPr>
        <p:txBody>
          <a:bodyPr/>
          <a:lstStyle>
            <a:lvl1pPr>
              <a:defRPr>
                <a:solidFill>
                  <a:srgbClr val="D6D5C9"/>
                </a:solidFill>
                <a:latin typeface="Heading Now Trial 55 Medium" panose="00000600000000000000" pitchFamily="2" charset="0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E619CCD-1A29-2A29-DE54-01B542BBE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1059" y="6356350"/>
            <a:ext cx="2743200" cy="365125"/>
          </a:xfrm>
        </p:spPr>
        <p:txBody>
          <a:bodyPr/>
          <a:lstStyle>
            <a:lvl1pPr>
              <a:defRPr>
                <a:solidFill>
                  <a:srgbClr val="B9BAA3"/>
                </a:solidFill>
                <a:latin typeface="Montserrat Light" pitchFamily="2" charset="0"/>
              </a:defRPr>
            </a:lvl1pPr>
          </a:lstStyle>
          <a:p>
            <a:fld id="{8FA71EC8-7F49-4C85-BAFB-5116BCC7F60E}" type="datetime1">
              <a:rPr lang="en-US" smtClean="0"/>
              <a:t>2/17/2023</a:t>
            </a:fld>
            <a:endParaRPr lang="en-US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117817E-2367-907B-10AF-5666443BE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53878" y="6356350"/>
            <a:ext cx="5884244" cy="365125"/>
          </a:xfrm>
        </p:spPr>
        <p:txBody>
          <a:bodyPr/>
          <a:lstStyle>
            <a:lvl1pPr>
              <a:defRPr>
                <a:solidFill>
                  <a:srgbClr val="B9BAA3"/>
                </a:solidFill>
                <a:latin typeface="Montserrat Light" pitchFamily="2" charset="0"/>
              </a:defRPr>
            </a:lvl1pPr>
          </a:lstStyle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E8495A-F73C-CEFC-7153-E3C7579A8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63251" y="6356350"/>
            <a:ext cx="2743200" cy="365125"/>
          </a:xfrm>
        </p:spPr>
        <p:txBody>
          <a:bodyPr/>
          <a:lstStyle>
            <a:lvl1pPr>
              <a:defRPr>
                <a:solidFill>
                  <a:srgbClr val="B9BAA3"/>
                </a:solidFill>
                <a:latin typeface="Montserrat Light" pitchFamily="2" charset="0"/>
              </a:defRPr>
            </a:lvl1pPr>
          </a:lstStyle>
          <a:p>
            <a:fld id="{8B721EA5-DC33-41D0-B505-90A56285DAF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30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0EC948-F376-514A-741D-ED607C190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D6D5C9"/>
                </a:solidFill>
                <a:latin typeface="Heading Now Trial 55 Medium" panose="00000600000000000000" pitchFamily="2" charset="0"/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111DAB6-C7B2-ECCB-B599-E157769B9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B1A7A6"/>
                </a:solidFill>
                <a:latin typeface="Montserrat Light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C04E261-5D8C-0F77-1271-8066F597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8AEDA-A9BC-46D9-9BB1-992972CE7FB6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3906AE-66BB-6ED2-EA0B-8A30525BC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4820F69-7722-48AE-3304-FE3825164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785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C1E2E3-7651-A3F0-CC03-BFD49F28B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89FA8B-03A3-A464-E6F3-6D699E273F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5738B7-52F9-A844-B7F2-4755B8378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5550637-AE09-6B33-A390-853748E2B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245F7-49AB-42C7-8E2E-423DD6272E72}" type="datetime1">
              <a:rPr lang="en-US" smtClean="0"/>
              <a:t>2/17/2023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DD61961-CAB1-1973-1BBD-EB097FB28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1825011-AE83-CC97-99FC-77DC0BF1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15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017A26-7AF1-2434-BD54-08B8F7847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4DB3302-F393-2FDD-5D21-B31B29CB4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0C13F5E-21FD-EA70-E8E8-D1E887FF1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27E1C18-EF77-1500-FDF9-5247CF6EFA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6451CD7-423E-C5A1-8C16-D30FC3464B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DA15BAD-8D22-019B-16BF-3B9CE10A1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B018E-46A7-4DE3-8293-40697F3F44D7}" type="datetime1">
              <a:rPr lang="en-US" smtClean="0"/>
              <a:t>2/17/2023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7834835-19E5-5138-8295-201196F0D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4F429397-A981-FE23-5B78-46AC045BF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01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121F81-1DCC-6682-C44A-B8E09CDF7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D3919E2-3DC5-792E-F0B5-3572E5BD7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EE091-F55F-4A83-A8D0-09D17ED9C103}" type="datetime1">
              <a:rPr lang="en-US" smtClean="0"/>
              <a:t>2/17/2023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FBCB740-FE25-AE6D-D845-A42E5E732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51F7C6D-2C5F-D2FC-7C5D-3D1AD62EC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53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A54870A-289E-173F-B5E6-6253F1A91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ED4D6-9F6C-42A9-8D67-EEC4074C23D4}" type="datetime1">
              <a:rPr lang="en-US" smtClean="0"/>
              <a:t>2/17/2023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FD0EEE0-CD9F-5323-8193-ACC82AEAB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DF42FA8-5133-0F7C-42AD-F7968B583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2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26388A-57A9-FF38-3387-67A2C2DD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466614-6904-DE1A-50E7-E58403E7C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1E7950D-C7C3-518F-0614-DC3030BA19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CD3432-4D12-1712-BADF-901A0A6F3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19E65-A718-48C3-B3D5-980AD7DB3D20}" type="datetime1">
              <a:rPr lang="en-US" smtClean="0"/>
              <a:t>2/17/2023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2118D2A-7978-93A3-2DF4-AFE802EDA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D90BAD8-17A1-E9A6-C88C-BFE617FBC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499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CCB5AC-7571-9A06-0DD6-BF0064E78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76F3212-7D02-C901-A59B-7F61D0D7AE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CBCD10B-D6DD-214E-B26C-F92D229B5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60953A-DED4-D41D-581B-0789F9228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88686-EE06-48E1-ACE5-48CA3660A6EE}" type="datetime1">
              <a:rPr lang="en-US" smtClean="0"/>
              <a:t>2/17/2023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87FF620-EF7F-2131-316C-E75D9F118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3E120DC-498A-397C-D786-D463F6B8B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698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D693D373-C6EB-D97A-411D-EBCE8FD4848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47046BD-236B-C6FD-119F-3B78F93FE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930F044-D5BE-396C-87B4-547A2E66C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BF1F44D-A8CF-4721-4DB3-7E814A372C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134BD-3E17-44D5-B32A-BCC5A7C8EE83}" type="datetime1">
              <a:rPr lang="en-US" smtClean="0"/>
              <a:t>2/17/2023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27FC46-6E38-4A85-88D7-4E78AA9A8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Le Chat Noir - Gameplay Features - 2023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CF9D71-55A7-0A24-DF1F-68E0C9587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21EA5-DC33-41D0-B505-90A56285DAFC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795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BB165F-38D2-F5A3-1788-2301107CA6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</p:spPr>
        <p:txBody>
          <a:bodyPr anchor="ctr"/>
          <a:lstStyle/>
          <a:p>
            <a:r>
              <a:rPr lang="fr-FR" sz="19900" b="1" dirty="0">
                <a:latin typeface="Futura Hv BT"/>
              </a:rPr>
              <a:t>PUZZLE</a:t>
            </a:r>
            <a:endParaRPr lang="fr-FR" sz="16600" b="1" dirty="0">
              <a:latin typeface="Futura Hv BT"/>
            </a:endParaRPr>
          </a:p>
        </p:txBody>
      </p:sp>
    </p:spTree>
    <p:extLst>
      <p:ext uri="{BB962C8B-B14F-4D97-AF65-F5344CB8AC3E}">
        <p14:creationId xmlns:p14="http://schemas.microsoft.com/office/powerpoint/2010/main" val="3343808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BB165F-38D2-F5A3-1788-2301107CA6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>
                <a:latin typeface="Futura Hv BT"/>
              </a:rPr>
              <a:t>Bedroom</a:t>
            </a:r>
            <a:r>
              <a:rPr lang="fr-FR" dirty="0">
                <a:latin typeface="Futura Hv BT"/>
              </a:rPr>
              <a:t> </a:t>
            </a:r>
            <a:r>
              <a:rPr lang="fr-FR" dirty="0" err="1">
                <a:latin typeface="Futura Hv BT"/>
              </a:rPr>
              <a:t>chest</a:t>
            </a:r>
            <a:r>
              <a:rPr lang="fr-FR" dirty="0">
                <a:latin typeface="Futura Hv BT"/>
              </a:rPr>
              <a:t> Puzzle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27DE2F8-3C9A-DDB8-AA87-F71405087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b="0" i="0" u="none" strike="noStrike" baseline="0" dirty="0">
                <a:solidFill>
                  <a:srgbClr val="B8B9A2"/>
                </a:solidFill>
                <a:latin typeface="Montserrat" panose="00000500000000000000" pitchFamily="2" charset="0"/>
              </a:rPr>
              <a:t>Explication &amp; Documentation</a:t>
            </a: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2776214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1A268C-D8BB-F9BE-7EA9-1C76C8004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Description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851A889-F18B-CACF-302E-EC9D0ED9E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E3A994-ECB0-BF5F-EB0B-A05B0C0ED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89089B1-020B-06DE-DE5F-D8DFD928920C}"/>
              </a:ext>
            </a:extLst>
          </p:cNvPr>
          <p:cNvSpPr txBox="1"/>
          <p:nvPr/>
        </p:nvSpPr>
        <p:spPr>
          <a:xfrm>
            <a:off x="1272988" y="2519900"/>
            <a:ext cx="7117954" cy="1327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z="3200" b="1" dirty="0">
                <a:solidFill>
                  <a:srgbClr val="D6D5C9"/>
                </a:solidFill>
              </a:rPr>
              <a:t>Composants :</a:t>
            </a:r>
          </a:p>
          <a:p>
            <a:pPr lvl="1" algn="just">
              <a:lnSpc>
                <a:spcPct val="150000"/>
              </a:lnSpc>
            </a:pPr>
            <a:r>
              <a:rPr lang="fr-FR" sz="2400" dirty="0">
                <a:solidFill>
                  <a:srgbClr val="D6D5C9"/>
                </a:solidFill>
              </a:rPr>
              <a:t>- </a:t>
            </a:r>
            <a:r>
              <a:rPr lang="fr-FR" sz="2400" b="1" dirty="0">
                <a:solidFill>
                  <a:srgbClr val="D6D5C9"/>
                </a:solidFill>
              </a:rPr>
              <a:t>3 cercles concentriques </a:t>
            </a:r>
            <a:r>
              <a:rPr lang="fr-FR" sz="2400" dirty="0">
                <a:solidFill>
                  <a:srgbClr val="D6D5C9"/>
                </a:solidFill>
              </a:rPr>
              <a:t>à l’effigie du </a:t>
            </a:r>
            <a:r>
              <a:rPr lang="fr-FR" sz="2400" b="1" i="1" dirty="0">
                <a:solidFill>
                  <a:srgbClr val="D6D5C9"/>
                </a:solidFill>
              </a:rPr>
              <a:t>Chat Noir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A90D6FB-F3CC-8D6F-ECAD-A7E41F7D8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90942" y="2471385"/>
            <a:ext cx="2528070" cy="252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43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4DB0AEF-2A4C-AD73-0F0B-71EFC4B35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Description</a:t>
            </a:r>
            <a:r>
              <a:rPr lang="fr-FR" dirty="0"/>
              <a:t> </a:t>
            </a:r>
            <a:r>
              <a:rPr lang="fr-FR" sz="2800" dirty="0"/>
              <a:t>- Serrure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035FDA1-FFD0-005B-6270-FF7C5FB1F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AD492E-FFAD-A0E6-3894-0979B561D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671B8AA-0C5F-AFD5-BD10-6B693F4BBA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0414" y="3804271"/>
            <a:ext cx="2163730" cy="216373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499CC1B6-1E55-8EFA-D87C-317F552DB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0414" y="1640541"/>
            <a:ext cx="2163730" cy="216373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C18F664-F145-68C9-8CA5-BE0AFF317E62}"/>
              </a:ext>
            </a:extLst>
          </p:cNvPr>
          <p:cNvSpPr txBox="1"/>
          <p:nvPr/>
        </p:nvSpPr>
        <p:spPr>
          <a:xfrm>
            <a:off x="3674185" y="2519900"/>
            <a:ext cx="7057227" cy="1881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z="3200" b="1" dirty="0">
                <a:solidFill>
                  <a:srgbClr val="D6D5C9"/>
                </a:solidFill>
              </a:rPr>
              <a:t>Description :</a:t>
            </a:r>
          </a:p>
          <a:p>
            <a:pPr marL="800100" lvl="1" indent="-342900"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rgbClr val="D6D5C9"/>
                </a:solidFill>
              </a:rPr>
              <a:t>Divisé en </a:t>
            </a:r>
            <a:r>
              <a:rPr lang="fr-FR" sz="2400" b="1" dirty="0">
                <a:solidFill>
                  <a:srgbClr val="D6D5C9"/>
                </a:solidFill>
              </a:rPr>
              <a:t>3 parties </a:t>
            </a:r>
            <a:r>
              <a:rPr lang="fr-FR" sz="2400" dirty="0">
                <a:solidFill>
                  <a:srgbClr val="D6D5C9"/>
                </a:solidFill>
              </a:rPr>
              <a:t>qui peuvent pivoter</a:t>
            </a:r>
          </a:p>
          <a:p>
            <a:pPr marL="800100" lvl="1" indent="-342900"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rgbClr val="D6D5C9"/>
                </a:solidFill>
              </a:rPr>
              <a:t>Permet de </a:t>
            </a:r>
            <a:r>
              <a:rPr lang="fr-FR" sz="2400" b="1" dirty="0">
                <a:solidFill>
                  <a:srgbClr val="D6D5C9"/>
                </a:solidFill>
              </a:rPr>
              <a:t>déverrouiller</a:t>
            </a:r>
            <a:r>
              <a:rPr lang="fr-FR" sz="2400" dirty="0">
                <a:solidFill>
                  <a:srgbClr val="D6D5C9"/>
                </a:solidFill>
              </a:rPr>
              <a:t> le mécanisme du coffre</a:t>
            </a:r>
          </a:p>
        </p:txBody>
      </p:sp>
    </p:spTree>
    <p:extLst>
      <p:ext uri="{BB962C8B-B14F-4D97-AF65-F5344CB8AC3E}">
        <p14:creationId xmlns:p14="http://schemas.microsoft.com/office/powerpoint/2010/main" val="2170500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AB3AD9-3932-ADB1-791C-5A96347BA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Description</a:t>
            </a:r>
            <a:r>
              <a:rPr lang="fr-FR" dirty="0"/>
              <a:t> </a:t>
            </a:r>
            <a:r>
              <a:rPr lang="fr-FR" sz="2800" dirty="0"/>
              <a:t>- Coffre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A90D5-EDFF-DB9D-855B-2B40D9ACA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E6C5A4-0993-9026-DAE2-8C584018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5B3097E-726D-5C76-C6BD-04DF4415C9F0}"/>
              </a:ext>
            </a:extLst>
          </p:cNvPr>
          <p:cNvSpPr txBox="1"/>
          <p:nvPr/>
        </p:nvSpPr>
        <p:spPr>
          <a:xfrm>
            <a:off x="767547" y="962186"/>
            <a:ext cx="10222734" cy="1881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z="3200" b="1" dirty="0">
                <a:solidFill>
                  <a:srgbClr val="D6D5C9"/>
                </a:solidFill>
              </a:rPr>
              <a:t>Description :</a:t>
            </a:r>
          </a:p>
          <a:p>
            <a:pPr marL="800100" lvl="1" indent="-342900"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rgbClr val="D6D5C9"/>
                </a:solidFill>
              </a:rPr>
              <a:t>Le </a:t>
            </a:r>
            <a:r>
              <a:rPr lang="fr-FR" sz="2400" b="1" dirty="0">
                <a:solidFill>
                  <a:srgbClr val="D6D5C9"/>
                </a:solidFill>
              </a:rPr>
              <a:t>coffre </a:t>
            </a:r>
            <a:r>
              <a:rPr lang="fr-FR" sz="2400" dirty="0">
                <a:solidFill>
                  <a:srgbClr val="D6D5C9"/>
                </a:solidFill>
              </a:rPr>
              <a:t>composé</a:t>
            </a:r>
            <a:r>
              <a:rPr lang="fr-FR" sz="2400" b="1" dirty="0">
                <a:solidFill>
                  <a:srgbClr val="D6D5C9"/>
                </a:solidFill>
              </a:rPr>
              <a:t> </a:t>
            </a:r>
            <a:r>
              <a:rPr lang="fr-FR" sz="2400" dirty="0">
                <a:solidFill>
                  <a:srgbClr val="D6D5C9"/>
                </a:solidFill>
              </a:rPr>
              <a:t>d’une serrure en cercles concentriques</a:t>
            </a:r>
            <a:endParaRPr lang="fr-FR" sz="2400" b="1" dirty="0">
              <a:solidFill>
                <a:srgbClr val="D6D5C9"/>
              </a:solidFill>
            </a:endParaRPr>
          </a:p>
          <a:p>
            <a:pPr marL="800100" lvl="1" indent="-342900"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rgbClr val="D6D5C9"/>
                </a:solidFill>
              </a:rPr>
              <a:t>Le </a:t>
            </a:r>
            <a:r>
              <a:rPr lang="fr-FR" sz="2400" b="1" dirty="0">
                <a:solidFill>
                  <a:srgbClr val="D6D5C9"/>
                </a:solidFill>
              </a:rPr>
              <a:t>coffre </a:t>
            </a:r>
            <a:r>
              <a:rPr lang="fr-FR" sz="2400" dirty="0">
                <a:solidFill>
                  <a:srgbClr val="D6D5C9"/>
                </a:solidFill>
              </a:rPr>
              <a:t>le </a:t>
            </a:r>
            <a:r>
              <a:rPr lang="fr-FR" sz="2400" b="1" dirty="0">
                <a:solidFill>
                  <a:srgbClr val="D6D5C9"/>
                </a:solidFill>
              </a:rPr>
              <a:t>support</a:t>
            </a:r>
            <a:r>
              <a:rPr lang="fr-FR" sz="2400" dirty="0">
                <a:solidFill>
                  <a:srgbClr val="D6D5C9"/>
                </a:solidFill>
              </a:rPr>
              <a:t> de l’énigme</a:t>
            </a: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6BB61FDF-0B90-C0F8-778F-9470399521E2}"/>
              </a:ext>
            </a:extLst>
          </p:cNvPr>
          <p:cNvGrpSpPr/>
          <p:nvPr/>
        </p:nvGrpSpPr>
        <p:grpSpPr>
          <a:xfrm>
            <a:off x="5868241" y="2582852"/>
            <a:ext cx="4810997" cy="3312962"/>
            <a:chOff x="5868241" y="2582852"/>
            <a:chExt cx="4810997" cy="3312962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E38E651C-E7D2-8E7F-0D39-05196E05A5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868241" y="2582852"/>
              <a:ext cx="4810997" cy="3312962"/>
            </a:xfrm>
            <a:prstGeom prst="rect">
              <a:avLst/>
            </a:prstGeom>
          </p:spPr>
        </p:pic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AB4872E2-88DA-B5C7-9910-C3B9D5E52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549605" y="4544210"/>
              <a:ext cx="644136" cy="644136"/>
            </a:xfrm>
            <a:prstGeom prst="rect">
              <a:avLst/>
            </a:prstGeom>
            <a:scene3d>
              <a:camera prst="isometricOffAxis2Left"/>
              <a:lightRig rig="threePt" dir="t"/>
            </a:scene3d>
          </p:spPr>
        </p:pic>
      </p:grpSp>
    </p:spTree>
    <p:extLst>
      <p:ext uri="{BB962C8B-B14F-4D97-AF65-F5344CB8AC3E}">
        <p14:creationId xmlns:p14="http://schemas.microsoft.com/office/powerpoint/2010/main" val="915185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AB3AD9-3932-ADB1-791C-5A96347BA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SOLUTION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3A90D5-EDFF-DB9D-855B-2B40D9ACA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Le Chat Noir - Gameplay Features - 2023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E6C5A4-0993-9026-DAE2-8C584018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21EA5-DC33-41D0-B505-90A56285DAF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55B3097E-726D-5C76-C6BD-04DF4415C9F0}"/>
              </a:ext>
            </a:extLst>
          </p:cNvPr>
          <p:cNvSpPr txBox="1"/>
          <p:nvPr/>
        </p:nvSpPr>
        <p:spPr>
          <a:xfrm>
            <a:off x="285549" y="2452192"/>
            <a:ext cx="6294545" cy="3161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z="3200" b="1" dirty="0">
                <a:solidFill>
                  <a:srgbClr val="D6D5C9"/>
                </a:solidFill>
              </a:rPr>
              <a:t>Solution :</a:t>
            </a:r>
          </a:p>
          <a:p>
            <a:pPr algn="just">
              <a:lnSpc>
                <a:spcPct val="150000"/>
              </a:lnSpc>
            </a:pPr>
            <a:r>
              <a:rPr lang="fr-FR" sz="3200" dirty="0">
                <a:solidFill>
                  <a:srgbClr val="D6D5C9"/>
                </a:solidFill>
                <a:latin typeface="Futura Hv BT"/>
              </a:rPr>
              <a:t> 	</a:t>
            </a:r>
            <a:r>
              <a:rPr lang="fr-FR" sz="2400" i="0" u="none" strike="noStrike" baseline="0" dirty="0">
                <a:solidFill>
                  <a:srgbClr val="B8B9A2"/>
                </a:solidFill>
                <a:latin typeface="Wingdings 3" panose="05040102010807070707" pitchFamily="18" charset="2"/>
              </a:rPr>
              <a:t> </a:t>
            </a:r>
            <a:r>
              <a:rPr lang="fr-FR" sz="2400" b="1" dirty="0">
                <a:solidFill>
                  <a:srgbClr val="D6D5C9"/>
                </a:solidFill>
                <a:latin typeface="Futura Hv BT"/>
              </a:rPr>
              <a:t>Tourner </a:t>
            </a:r>
            <a:r>
              <a:rPr lang="fr-FR" sz="2400" dirty="0">
                <a:solidFill>
                  <a:srgbClr val="D6D5C9"/>
                </a:solidFill>
                <a:latin typeface="Futura Hv BT"/>
              </a:rPr>
              <a:t>les disques</a:t>
            </a:r>
          </a:p>
          <a:p>
            <a:pPr algn="just">
              <a:lnSpc>
                <a:spcPct val="150000"/>
              </a:lnSpc>
            </a:pPr>
            <a:r>
              <a:rPr lang="fr-FR" sz="2400" i="0" u="none" strike="noStrike" baseline="0" dirty="0">
                <a:solidFill>
                  <a:srgbClr val="B8B9A2"/>
                </a:solidFill>
                <a:latin typeface="Wingdings 3" panose="05040102010807070707" pitchFamily="18" charset="2"/>
              </a:rPr>
              <a:t>	 </a:t>
            </a:r>
            <a:r>
              <a:rPr lang="fr-FR" sz="2400" b="1" i="0" u="none" strike="noStrike" baseline="0" dirty="0">
                <a:solidFill>
                  <a:srgbClr val="D6D5C9"/>
                </a:solidFill>
                <a:latin typeface="Futura Hv BT"/>
              </a:rPr>
              <a:t>Disposer </a:t>
            </a:r>
            <a:r>
              <a:rPr lang="fr-FR" sz="2400" i="0" u="none" strike="noStrike" baseline="0" dirty="0">
                <a:solidFill>
                  <a:srgbClr val="D6D5C9"/>
                </a:solidFill>
                <a:latin typeface="Futura Hv BT"/>
              </a:rPr>
              <a:t>les disques pour faire apparaitre la silhouette du </a:t>
            </a:r>
            <a:r>
              <a:rPr lang="fr-FR" sz="2400" b="1" i="1" u="none" strike="noStrike" baseline="0" dirty="0">
                <a:solidFill>
                  <a:srgbClr val="D6D5C9"/>
                </a:solidFill>
                <a:latin typeface="Futura Hv BT"/>
              </a:rPr>
              <a:t>Chat Noir</a:t>
            </a:r>
          </a:p>
          <a:p>
            <a:pPr algn="just">
              <a:lnSpc>
                <a:spcPct val="150000"/>
              </a:lnSpc>
            </a:pPr>
            <a:r>
              <a:rPr lang="fr-FR" sz="2400" b="1" i="1" u="none" strike="noStrike" baseline="0" dirty="0">
                <a:solidFill>
                  <a:srgbClr val="B8B9A2"/>
                </a:solidFill>
                <a:latin typeface="Wingdings 3" panose="05040102010807070707" pitchFamily="18" charset="2"/>
              </a:rPr>
              <a:t>	</a:t>
            </a:r>
            <a:r>
              <a:rPr lang="fr-FR" sz="2400" i="0" u="none" strike="noStrike" baseline="0" dirty="0">
                <a:solidFill>
                  <a:srgbClr val="B8B9A2"/>
                </a:solidFill>
                <a:latin typeface="Wingdings 3" panose="05040102010807070707" pitchFamily="18" charset="2"/>
              </a:rPr>
              <a:t></a:t>
            </a:r>
            <a:endParaRPr lang="fr-FR" sz="2400" b="1" i="1" u="none" strike="noStrike" baseline="0" dirty="0">
              <a:solidFill>
                <a:srgbClr val="B8B9A2"/>
              </a:solidFill>
              <a:latin typeface="Wingdings 3" panose="05040102010807070707" pitchFamily="18" charset="2"/>
            </a:endParaRP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6C0D7000-B015-0FBC-FFC2-565A54F7908E}"/>
              </a:ext>
            </a:extLst>
          </p:cNvPr>
          <p:cNvGrpSpPr/>
          <p:nvPr/>
        </p:nvGrpSpPr>
        <p:grpSpPr>
          <a:xfrm>
            <a:off x="7390257" y="2378460"/>
            <a:ext cx="3941084" cy="2713920"/>
            <a:chOff x="7999857" y="426382"/>
            <a:chExt cx="3941084" cy="2713920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E38E651C-E7D2-8E7F-0D39-05196E05A5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999857" y="426382"/>
              <a:ext cx="3941084" cy="2713920"/>
            </a:xfrm>
            <a:prstGeom prst="rect">
              <a:avLst/>
            </a:prstGeom>
          </p:spPr>
        </p:pic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C2E4F95F-DCC4-4DE5-F783-C0AB2888DF0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342545" y="1997695"/>
              <a:ext cx="554490" cy="554490"/>
            </a:xfrm>
            <a:prstGeom prst="rect">
              <a:avLst/>
            </a:prstGeom>
            <a:scene3d>
              <a:camera prst="isometricOffAxis2Left"/>
              <a:lightRig rig="threePt" dir="t"/>
            </a:scene3d>
          </p:spPr>
        </p:pic>
      </p:grpSp>
    </p:spTree>
    <p:extLst>
      <p:ext uri="{BB962C8B-B14F-4D97-AF65-F5344CB8AC3E}">
        <p14:creationId xmlns:p14="http://schemas.microsoft.com/office/powerpoint/2010/main" val="527947871"/>
      </p:ext>
    </p:extLst>
  </p:cSld>
  <p:clrMapOvr>
    <a:masterClrMapping/>
  </p:clrMapOvr>
</p:sld>
</file>

<file path=ppt/theme/theme1.xml><?xml version="1.0" encoding="utf-8"?>
<a:theme xmlns:a="http://schemas.openxmlformats.org/drawingml/2006/main" name="MurderPaty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rderPatyTheme" id="{0A6C066A-3AAE-40BB-B73E-993DB4421D35}" vid="{62B36751-0417-4E4A-BB16-B299AA92F23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1444F490B10C45A279B0383115D26D" ma:contentTypeVersion="2" ma:contentTypeDescription="Crée un document." ma:contentTypeScope="" ma:versionID="91c543cf6706f2108a45fe2b21185738">
  <xsd:schema xmlns:xsd="http://www.w3.org/2001/XMLSchema" xmlns:xs="http://www.w3.org/2001/XMLSchema" xmlns:p="http://schemas.microsoft.com/office/2006/metadata/properties" xmlns:ns3="c3a97ae1-1078-4f52-97c7-e1e75f184270" targetNamespace="http://schemas.microsoft.com/office/2006/metadata/properties" ma:root="true" ma:fieldsID="6cf98f67490a83722a01f9dfd5fe46d6" ns3:_="">
    <xsd:import namespace="c3a97ae1-1078-4f52-97c7-e1e75f18427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a97ae1-1078-4f52-97c7-e1e75f1842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F6DEE78-EE76-4A7B-9AEE-82E1FC928D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a97ae1-1078-4f52-97c7-e1e75f1842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A27E2A-944E-4293-9E7D-C12571D67F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54AF40-2E8A-40DA-A85B-561479027BA0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purl.org/dc/terms/"/>
    <ds:schemaRef ds:uri="c3a97ae1-1078-4f52-97c7-e1e75f18427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MurderPatyTheme(1)</Template>
  <TotalTime>120</TotalTime>
  <Words>117</Words>
  <Application>Microsoft Office PowerPoint</Application>
  <PresentationFormat>Grand écran</PresentationFormat>
  <Paragraphs>27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5" baseType="lpstr">
      <vt:lpstr>Arial</vt:lpstr>
      <vt:lpstr>Calibri</vt:lpstr>
      <vt:lpstr>Calibri Light</vt:lpstr>
      <vt:lpstr>Futura Hv BT</vt:lpstr>
      <vt:lpstr>Heading Now Trial 55 Medium</vt:lpstr>
      <vt:lpstr>Montserrat</vt:lpstr>
      <vt:lpstr>Montserrat Light</vt:lpstr>
      <vt:lpstr>Wingdings 3</vt:lpstr>
      <vt:lpstr>MurderPatyTheme</vt:lpstr>
      <vt:lpstr>PUZZLE</vt:lpstr>
      <vt:lpstr>Bedroom chest Puzzle</vt:lpstr>
      <vt:lpstr>Description</vt:lpstr>
      <vt:lpstr>Description - Serrure</vt:lpstr>
      <vt:lpstr>Description - Coffre</vt:lpstr>
      <vt:lpstr>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Bedroom chest Puzzle</dc:title>
  <dc:creator>Kévin DIJOUX</dc:creator>
  <cp:lastModifiedBy>Kévin DIJOUX</cp:lastModifiedBy>
  <cp:revision>4</cp:revision>
  <dcterms:created xsi:type="dcterms:W3CDTF">2023-02-17T13:13:37Z</dcterms:created>
  <dcterms:modified xsi:type="dcterms:W3CDTF">2023-02-17T15:14:36Z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0x010100841444F490B10C45A279B0383115D26D</vt:lpwstr>
  </property>
</Properties>
</file>

<file path=docProps/thumbnail.jpeg>
</file>